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6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0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2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6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8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3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51649-E0CC-4DC6-9363-B42F68948386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B4171-67B9-458F-B967-013883823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Unit6: History of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42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Theory of Spontaneous Generation: </a:t>
            </a:r>
            <a:r>
              <a:rPr lang="en-US" b="1" dirty="0" err="1"/>
              <a:t>Redi’s</a:t>
            </a:r>
            <a:r>
              <a:rPr lang="en-US" b="1" dirty="0"/>
              <a:t> </a:t>
            </a:r>
            <a:r>
              <a:rPr lang="en-US" dirty="0"/>
              <a:t>experiment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769" y="1690688"/>
            <a:ext cx="8316802" cy="4351338"/>
          </a:xfrm>
        </p:spPr>
      </p:pic>
    </p:spTree>
    <p:extLst>
      <p:ext uri="{BB962C8B-B14F-4D97-AF65-F5344CB8AC3E}">
        <p14:creationId xmlns:p14="http://schemas.microsoft.com/office/powerpoint/2010/main" val="370612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Theory: Miller’s Experiment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2" y="1269242"/>
            <a:ext cx="7615451" cy="5131558"/>
          </a:xfrm>
        </p:spPr>
      </p:pic>
    </p:spTree>
    <p:extLst>
      <p:ext uri="{BB962C8B-B14F-4D97-AF65-F5344CB8AC3E}">
        <p14:creationId xmlns:p14="http://schemas.microsoft.com/office/powerpoint/2010/main" val="323832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What is life??</a:t>
            </a:r>
          </a:p>
        </p:txBody>
      </p:sp>
      <p:sp>
        <p:nvSpPr>
          <p:cNvPr id="6" name="Oval 5"/>
          <p:cNvSpPr/>
          <p:nvPr/>
        </p:nvSpPr>
        <p:spPr>
          <a:xfrm>
            <a:off x="3684895" y="2265528"/>
            <a:ext cx="5295331" cy="256577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Inherent capacity of organisms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616299"/>
            <a:ext cx="204447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Utilization of</a:t>
            </a:r>
          </a:p>
          <a:p>
            <a:r>
              <a:rPr lang="en-US" sz="2800" dirty="0"/>
              <a:t> outside</a:t>
            </a:r>
          </a:p>
          <a:p>
            <a:r>
              <a:rPr lang="en-US" sz="2800" dirty="0"/>
              <a:t> materials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615970" y="3418763"/>
            <a:ext cx="96899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913198">
            <a:off x="8140889" y="1914803"/>
            <a:ext cx="1678675" cy="261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166224">
            <a:off x="8293289" y="4851592"/>
            <a:ext cx="1678675" cy="261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8724457" y="3389471"/>
            <a:ext cx="1163373" cy="24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66404" y="1202612"/>
            <a:ext cx="151490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Energy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73465" y="3256029"/>
            <a:ext cx="146597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Growth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64503" y="5692389"/>
            <a:ext cx="248389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Reproduction</a:t>
            </a:r>
          </a:p>
        </p:txBody>
      </p:sp>
    </p:spTree>
    <p:extLst>
      <p:ext uri="{BB962C8B-B14F-4D97-AF65-F5344CB8AC3E}">
        <p14:creationId xmlns:p14="http://schemas.microsoft.com/office/powerpoint/2010/main" val="17231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Answer??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241947" y="2224586"/>
            <a:ext cx="477671" cy="368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02005" y="2144777"/>
            <a:ext cx="9144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How, Where &amp; When life originated?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241947" y="4178490"/>
            <a:ext cx="477671" cy="368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02005" y="3762570"/>
            <a:ext cx="75062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way in which simple life forms gave rise to different kinds of organisms </a:t>
            </a:r>
          </a:p>
        </p:txBody>
      </p:sp>
    </p:spTree>
    <p:extLst>
      <p:ext uri="{BB962C8B-B14F-4D97-AF65-F5344CB8AC3E}">
        <p14:creationId xmlns:p14="http://schemas.microsoft.com/office/powerpoint/2010/main" val="162725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703" y="2425936"/>
            <a:ext cx="9261142" cy="1325563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BIG-BANG THEORY</a:t>
            </a:r>
          </a:p>
        </p:txBody>
      </p:sp>
    </p:spTree>
    <p:extLst>
      <p:ext uri="{BB962C8B-B14F-4D97-AF65-F5344CB8AC3E}">
        <p14:creationId xmlns:p14="http://schemas.microsoft.com/office/powerpoint/2010/main" val="26827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252415" cy="1325563"/>
          </a:xfrm>
        </p:spPr>
        <p:txBody>
          <a:bodyPr/>
          <a:lstStyle/>
          <a:p>
            <a:r>
              <a:rPr lang="en-US" b="1" u="sng" dirty="0"/>
              <a:t>Big-Bang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6663"/>
            <a:ext cx="10530385" cy="361665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70000"/>
              </a:lnSpc>
            </a:pPr>
            <a:r>
              <a:rPr lang="en-US" sz="11200" dirty="0"/>
              <a:t>Proposed by Abbe Lemaitre in 1931.</a:t>
            </a:r>
          </a:p>
          <a:p>
            <a:pPr>
              <a:lnSpc>
                <a:spcPct val="170000"/>
              </a:lnSpc>
            </a:pPr>
            <a:r>
              <a:rPr lang="en-US" sz="11200" dirty="0"/>
              <a:t>About 20 billion years.</a:t>
            </a:r>
          </a:p>
          <a:p>
            <a:pPr>
              <a:lnSpc>
                <a:spcPct val="270000"/>
              </a:lnSpc>
            </a:pPr>
            <a:r>
              <a:rPr lang="en-US" sz="11200" dirty="0"/>
              <a:t>Scientists estimated approx. 100000 million galaxies in the universe.</a:t>
            </a:r>
          </a:p>
          <a:p>
            <a:pPr>
              <a:lnSpc>
                <a:spcPct val="270000"/>
              </a:lnSpc>
            </a:pPr>
            <a:r>
              <a:rPr lang="en-US" sz="11200" dirty="0"/>
              <a:t>Our </a:t>
            </a:r>
            <a:r>
              <a:rPr lang="en-US" sz="11200" b="1" dirty="0"/>
              <a:t>Solar System #</a:t>
            </a:r>
            <a:r>
              <a:rPr lang="en-US" sz="11200" dirty="0"/>
              <a:t> </a:t>
            </a:r>
            <a:r>
              <a:rPr lang="en-US" sz="11200" b="1" dirty="0"/>
              <a:t>The </a:t>
            </a:r>
            <a:r>
              <a:rPr lang="en-US" sz="11200" b="1" dirty="0" err="1"/>
              <a:t>Milkyway</a:t>
            </a:r>
            <a:r>
              <a:rPr lang="en-US" sz="11200" b="1" dirty="0"/>
              <a:t> or </a:t>
            </a:r>
            <a:r>
              <a:rPr lang="en-US" sz="11200" b="1" dirty="0" err="1"/>
              <a:t>Akash</a:t>
            </a:r>
            <a:r>
              <a:rPr lang="en-US" sz="11200" b="1" dirty="0"/>
              <a:t> Ganga</a:t>
            </a:r>
          </a:p>
          <a:p>
            <a:pPr marL="0" indent="0">
              <a:lnSpc>
                <a:spcPct val="27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9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60779" y="187704"/>
            <a:ext cx="7432343" cy="767639"/>
          </a:xfrm>
        </p:spPr>
        <p:txBody>
          <a:bodyPr/>
          <a:lstStyle/>
          <a:p>
            <a:r>
              <a:rPr lang="en-US" dirty="0"/>
              <a:t>Formation of our solar system: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48" y="918606"/>
            <a:ext cx="6100549" cy="5486400"/>
          </a:xfrm>
        </p:spPr>
      </p:pic>
      <p:sp>
        <p:nvSpPr>
          <p:cNvPr id="11" name="TextBox 10"/>
          <p:cNvSpPr txBox="1"/>
          <p:nvPr/>
        </p:nvSpPr>
        <p:spPr>
          <a:xfrm>
            <a:off x="9463585" y="2579426"/>
            <a:ext cx="826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Eddies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 flipV="1">
            <a:off x="6059606" y="2764092"/>
            <a:ext cx="3403979" cy="77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1"/>
          </p:cNvCxnSpPr>
          <p:nvPr/>
        </p:nvCxnSpPr>
        <p:spPr>
          <a:xfrm flipV="1">
            <a:off x="6455391" y="2764092"/>
            <a:ext cx="3008194" cy="1016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51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for the Origin of Life: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Primitive atmosphere with little or no oxygen.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Chemicals and Water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Energy </a:t>
            </a:r>
            <a:r>
              <a:rPr lang="en-US" sz="3600" dirty="0" err="1"/>
              <a:t>sorces</a:t>
            </a:r>
            <a:endParaRPr lang="en-US" sz="3600" dirty="0"/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152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Theories: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00715"/>
          </a:xfrm>
        </p:spPr>
        <p:txBody>
          <a:bodyPr>
            <a:noAutofit/>
          </a:bodyPr>
          <a:lstStyle/>
          <a:p>
            <a:r>
              <a:rPr lang="en-US" sz="3600" dirty="0"/>
              <a:t>Theory of Special Creation</a:t>
            </a:r>
          </a:p>
          <a:p>
            <a:r>
              <a:rPr lang="en-US" sz="3600" dirty="0"/>
              <a:t>Theory of Spontaneous Generation</a:t>
            </a:r>
          </a:p>
          <a:p>
            <a:r>
              <a:rPr lang="en-US" sz="3600" dirty="0"/>
              <a:t>Modern Theory</a:t>
            </a:r>
          </a:p>
        </p:txBody>
      </p:sp>
    </p:spTree>
    <p:extLst>
      <p:ext uri="{BB962C8B-B14F-4D97-AF65-F5344CB8AC3E}">
        <p14:creationId xmlns:p14="http://schemas.microsoft.com/office/powerpoint/2010/main" val="284750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Special Creation: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Acc</a:t>
            </a:r>
            <a:r>
              <a:rPr lang="en-US" dirty="0"/>
              <a:t> to Christian belief- God created the universe in 6 natural days. Adam and Eve were the man and woman created by the God.</a:t>
            </a:r>
          </a:p>
          <a:p>
            <a:endParaRPr lang="en-US" dirty="0"/>
          </a:p>
          <a:p>
            <a:r>
              <a:rPr lang="en-US" dirty="0"/>
              <a:t>Acc to Hindu mythology Lord Brahma created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6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177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Unit6: History of Life</vt:lpstr>
      <vt:lpstr>What is life??</vt:lpstr>
      <vt:lpstr>Answer??</vt:lpstr>
      <vt:lpstr>BIG-BANG THEORY</vt:lpstr>
      <vt:lpstr>Big-Bang Theory</vt:lpstr>
      <vt:lpstr>Formation of our solar system:</vt:lpstr>
      <vt:lpstr>Conditions for the Origin of Life:</vt:lpstr>
      <vt:lpstr>Theories:</vt:lpstr>
      <vt:lpstr>Theory of Special Creation: </vt:lpstr>
      <vt:lpstr>Theory of Spontaneous Generation: Redi’s experiment </vt:lpstr>
      <vt:lpstr>Modern Theory: Miller’s Experiment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Unit6: History of Life</dc:title>
  <dc:creator>BIKS</dc:creator>
  <cp:lastModifiedBy>Bikash Rabha</cp:lastModifiedBy>
  <cp:revision>10</cp:revision>
  <dcterms:created xsi:type="dcterms:W3CDTF">2021-05-07T11:11:48Z</dcterms:created>
  <dcterms:modified xsi:type="dcterms:W3CDTF">2023-02-14T06:30:56Z</dcterms:modified>
</cp:coreProperties>
</file>